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59" r:id="rId4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454" y="-19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E1C52-73CF-49E0-8299-42A98C21C9F3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8BE66-8F77-47CB-AD62-445B08964E2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BE66-8F77-47CB-AD62-445B08964E28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BE66-8F77-47CB-AD62-445B08964E28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BE66-8F77-47CB-AD62-445B08964E28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7FE2-666E-4AC4-A238-524B51DF6AE2}" type="datetimeFigureOut">
              <a:rPr lang="zh-TW" altLang="en-US" smtClean="0"/>
              <a:pPr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0991-4BCF-487B-9759-1762BE536D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2656" y="416496"/>
            <a:ext cx="6336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i="1" dirty="0">
                <a:latin typeface="華康行楷體W5(P)" pitchFamily="66" charset="-120"/>
                <a:ea typeface="華康行楷體W5(P)" pitchFamily="66" charset="-120"/>
              </a:rPr>
              <a:t>輔導室舉辦「凍」不住的生命力講座感動高一同學</a:t>
            </a:r>
          </a:p>
          <a:p>
            <a:r>
              <a:rPr lang="zh-TW" altLang="en-US" sz="1400" dirty="0" smtClean="0"/>
              <a:t> 　　</a:t>
            </a:r>
            <a:r>
              <a:rPr lang="zh-TW" altLang="zh-TW" sz="1400" dirty="0" smtClean="0"/>
              <a:t>輔導</a:t>
            </a:r>
            <a:r>
              <a:rPr lang="zh-TW" altLang="zh-TW" sz="1400" dirty="0"/>
              <a:t>室</a:t>
            </a:r>
            <a:r>
              <a:rPr lang="zh-TW" altLang="zh-TW" sz="1400" dirty="0" smtClean="0"/>
              <a:t>於</a:t>
            </a:r>
            <a:r>
              <a:rPr lang="en-US" altLang="zh-TW" sz="1400" dirty="0" smtClean="0"/>
              <a:t>103</a:t>
            </a:r>
            <a:r>
              <a:rPr lang="zh-TW" altLang="zh-TW" sz="1400" dirty="0"/>
              <a:t>年</a:t>
            </a:r>
            <a:r>
              <a:rPr lang="en-US" altLang="zh-TW" sz="1400" dirty="0"/>
              <a:t>10</a:t>
            </a:r>
            <a:r>
              <a:rPr lang="zh-TW" altLang="zh-TW" sz="1400" dirty="0"/>
              <a:t>月</a:t>
            </a:r>
            <a:r>
              <a:rPr lang="en-US" altLang="zh-TW" sz="1400" dirty="0"/>
              <a:t>27</a:t>
            </a:r>
            <a:r>
              <a:rPr lang="zh-TW" altLang="zh-TW" sz="1400" dirty="0"/>
              <a:t>日</a:t>
            </a:r>
            <a:r>
              <a:rPr lang="en-US" altLang="zh-TW" sz="1400" dirty="0"/>
              <a:t>(</a:t>
            </a:r>
            <a:r>
              <a:rPr lang="zh-TW" altLang="zh-TW" sz="1400" dirty="0"/>
              <a:t>一</a:t>
            </a:r>
            <a:r>
              <a:rPr lang="en-US" altLang="zh-TW" sz="1400" dirty="0" smtClean="0"/>
              <a:t>)</a:t>
            </a:r>
            <a:r>
              <a:rPr lang="zh-TW" altLang="zh-TW" sz="1400" dirty="0" smtClean="0"/>
              <a:t>至</a:t>
            </a:r>
            <a:r>
              <a:rPr lang="en-US" altLang="zh-TW" sz="1400" dirty="0"/>
              <a:t>103</a:t>
            </a:r>
            <a:r>
              <a:rPr lang="zh-TW" altLang="zh-TW" sz="1400" dirty="0"/>
              <a:t>年</a:t>
            </a:r>
            <a:r>
              <a:rPr lang="en-US" altLang="zh-TW" sz="1400" dirty="0"/>
              <a:t>10</a:t>
            </a:r>
            <a:r>
              <a:rPr lang="zh-TW" altLang="zh-TW" sz="1400" dirty="0"/>
              <a:t>月</a:t>
            </a:r>
            <a:r>
              <a:rPr lang="en-US" altLang="zh-TW" sz="1400" dirty="0"/>
              <a:t>30</a:t>
            </a:r>
            <a:r>
              <a:rPr lang="zh-TW" altLang="zh-TW" sz="1400" dirty="0"/>
              <a:t>日</a:t>
            </a:r>
            <a:r>
              <a:rPr lang="en-US" altLang="zh-TW" sz="1400" dirty="0"/>
              <a:t>(</a:t>
            </a:r>
            <a:r>
              <a:rPr lang="zh-TW" altLang="zh-TW" sz="1400" dirty="0"/>
              <a:t>四</a:t>
            </a:r>
            <a:r>
              <a:rPr lang="en-US" altLang="zh-TW" sz="1400" dirty="0"/>
              <a:t>)</a:t>
            </a:r>
            <a:r>
              <a:rPr lang="zh-TW" altLang="zh-TW" sz="1400" dirty="0"/>
              <a:t>第八節，舉辦「凍」</a:t>
            </a:r>
            <a:r>
              <a:rPr lang="zh-TW" altLang="zh-TW" sz="1400" dirty="0" smtClean="0"/>
              <a:t>不</a:t>
            </a:r>
            <a:endParaRPr lang="en-US" altLang="zh-TW" sz="1400" dirty="0" smtClean="0"/>
          </a:p>
          <a:p>
            <a:r>
              <a:rPr lang="zh-TW" altLang="zh-TW" sz="1400" dirty="0" smtClean="0"/>
              <a:t>住</a:t>
            </a:r>
            <a:r>
              <a:rPr lang="zh-TW" altLang="zh-TW" sz="1400" dirty="0"/>
              <a:t>的生命力講座，邀請漸凍人協會黃耀霆老師、林詠沂老師以及許志洋老師到二</a:t>
            </a:r>
            <a:r>
              <a:rPr lang="zh-TW" altLang="zh-TW" sz="1400" dirty="0" smtClean="0"/>
              <a:t>中，</a:t>
            </a:r>
            <a:r>
              <a:rPr lang="zh-TW" altLang="zh-TW" sz="1400" dirty="0"/>
              <a:t>主要對象為全體高一同學，每位講師在一節課時間，用影片介紹自己及說明自己生命歷程故事與同學分享，學生也提出穩題與心得回饋講師，並於講座結束後主動捐助發票化感動為行動，協助漸凍人協會。</a:t>
            </a:r>
          </a:p>
          <a:p>
            <a:endParaRPr lang="zh-TW" altLang="en-US" dirty="0"/>
          </a:p>
        </p:txBody>
      </p:sp>
      <p:pic>
        <p:nvPicPr>
          <p:cNvPr id="6" name="圖片 5" descr="DSC03056.JPG"/>
          <p:cNvPicPr/>
          <p:nvPr/>
        </p:nvPicPr>
        <p:blipFill>
          <a:blip r:embed="rId3" cstate="print"/>
          <a:srcRect l="19113" t="10337" r="26794"/>
          <a:stretch>
            <a:fillRect/>
          </a:stretch>
        </p:blipFill>
        <p:spPr>
          <a:xfrm>
            <a:off x="476673" y="2216697"/>
            <a:ext cx="2448272" cy="3024336"/>
          </a:xfrm>
          <a:prstGeom prst="rect">
            <a:avLst/>
          </a:prstGeom>
        </p:spPr>
      </p:pic>
      <p:pic>
        <p:nvPicPr>
          <p:cNvPr id="34" name="圖片 33" descr="100_0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976" y="2648744"/>
            <a:ext cx="3456384" cy="2592288"/>
          </a:xfrm>
          <a:prstGeom prst="rect">
            <a:avLst/>
          </a:prstGeom>
        </p:spPr>
      </p:pic>
      <p:pic>
        <p:nvPicPr>
          <p:cNvPr id="35" name="圖片 34" descr="100_08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893" y="6846979"/>
            <a:ext cx="3312368" cy="2484276"/>
          </a:xfrm>
          <a:prstGeom prst="rect">
            <a:avLst/>
          </a:prstGeom>
        </p:spPr>
      </p:pic>
      <p:pic>
        <p:nvPicPr>
          <p:cNvPr id="8" name="圖片 7" descr="DSC03039.JPG"/>
          <p:cNvPicPr>
            <a:picLocks noChangeAspect="1"/>
          </p:cNvPicPr>
          <p:nvPr/>
        </p:nvPicPr>
        <p:blipFill>
          <a:blip r:embed="rId6" cstate="print"/>
          <a:srcRect l="22439"/>
          <a:stretch>
            <a:fillRect/>
          </a:stretch>
        </p:blipFill>
        <p:spPr>
          <a:xfrm rot="5400000">
            <a:off x="3821869" y="6512728"/>
            <a:ext cx="2880320" cy="27852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89588" y="94174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同學認真伶通講者的分享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3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6753200"/>
            <a:ext cx="3477005" cy="2607754"/>
          </a:xfrm>
          <a:prstGeom prst="rect">
            <a:avLst/>
          </a:prstGeom>
        </p:spPr>
      </p:pic>
      <p:pic>
        <p:nvPicPr>
          <p:cNvPr id="3" name="圖片 2" descr="DSC03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272480"/>
            <a:ext cx="3264363" cy="2448272"/>
          </a:xfrm>
          <a:prstGeom prst="rect">
            <a:avLst/>
          </a:prstGeom>
        </p:spPr>
      </p:pic>
      <p:pic>
        <p:nvPicPr>
          <p:cNvPr id="7" name="圖片 6" descr="DSC03064.JPG"/>
          <p:cNvPicPr>
            <a:picLocks noChangeAspect="1"/>
          </p:cNvPicPr>
          <p:nvPr/>
        </p:nvPicPr>
        <p:blipFill>
          <a:blip r:embed="rId5" cstate="print"/>
          <a:srcRect l="16800" r="6551" b="22400"/>
          <a:stretch>
            <a:fillRect/>
          </a:stretch>
        </p:blipFill>
        <p:spPr>
          <a:xfrm rot="5400000">
            <a:off x="3301285" y="1163819"/>
            <a:ext cx="3816422" cy="2897844"/>
          </a:xfrm>
          <a:prstGeom prst="rect">
            <a:avLst/>
          </a:prstGeom>
        </p:spPr>
      </p:pic>
      <p:pic>
        <p:nvPicPr>
          <p:cNvPr id="11" name="圖片 10" descr="100_0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565" y="3800872"/>
            <a:ext cx="3223101" cy="2417326"/>
          </a:xfrm>
          <a:prstGeom prst="rect">
            <a:avLst/>
          </a:prstGeom>
        </p:spPr>
      </p:pic>
      <p:pic>
        <p:nvPicPr>
          <p:cNvPr id="12" name="圖片 11" descr="100_0828.JPG"/>
          <p:cNvPicPr/>
          <p:nvPr/>
        </p:nvPicPr>
        <p:blipFill>
          <a:blip r:embed="rId7" cstate="print"/>
          <a:srcRect l="32243" t="22382" r="29788" b="17168"/>
          <a:stretch>
            <a:fillRect/>
          </a:stretch>
        </p:blipFill>
        <p:spPr>
          <a:xfrm>
            <a:off x="3964260" y="5457056"/>
            <a:ext cx="2633092" cy="3234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SC03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16496"/>
            <a:ext cx="3785658" cy="2839244"/>
          </a:xfrm>
          <a:prstGeom prst="rect">
            <a:avLst/>
          </a:prstGeom>
        </p:spPr>
      </p:pic>
      <p:pic>
        <p:nvPicPr>
          <p:cNvPr id="8" name="圖片 7" descr="DSC03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3722169"/>
            <a:ext cx="3456384" cy="2592288"/>
          </a:xfrm>
          <a:prstGeom prst="rect">
            <a:avLst/>
          </a:prstGeom>
        </p:spPr>
      </p:pic>
      <p:pic>
        <p:nvPicPr>
          <p:cNvPr id="9" name="圖片 8" descr="DSC03076.JPG"/>
          <p:cNvPicPr>
            <a:picLocks noChangeAspect="1"/>
          </p:cNvPicPr>
          <p:nvPr/>
        </p:nvPicPr>
        <p:blipFill>
          <a:blip r:embed="rId5" cstate="print"/>
          <a:srcRect r="7649"/>
          <a:stretch>
            <a:fillRect/>
          </a:stretch>
        </p:blipFill>
        <p:spPr>
          <a:xfrm>
            <a:off x="339351" y="6664430"/>
            <a:ext cx="3313074" cy="2690600"/>
          </a:xfrm>
          <a:prstGeom prst="rect">
            <a:avLst/>
          </a:prstGeom>
        </p:spPr>
      </p:pic>
      <p:pic>
        <p:nvPicPr>
          <p:cNvPr id="10" name="圖片 9" descr="DSC03078.JPG"/>
          <p:cNvPicPr>
            <a:picLocks noChangeAspect="1"/>
          </p:cNvPicPr>
          <p:nvPr/>
        </p:nvPicPr>
        <p:blipFill>
          <a:blip r:embed="rId6" cstate="print"/>
          <a:srcRect l="21915"/>
          <a:stretch>
            <a:fillRect/>
          </a:stretch>
        </p:blipFill>
        <p:spPr>
          <a:xfrm>
            <a:off x="4005064" y="3656856"/>
            <a:ext cx="2548975" cy="244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</Words>
  <Application>Microsoft Office PowerPoint</Application>
  <PresentationFormat>A4 紙張 (210x297 公釐)</PresentationFormat>
  <Paragraphs>7</Paragraphs>
  <Slides>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學生</dc:creator>
  <cp:lastModifiedBy>shirly</cp:lastModifiedBy>
  <cp:revision>6</cp:revision>
  <dcterms:created xsi:type="dcterms:W3CDTF">2014-10-31T01:04:51Z</dcterms:created>
  <dcterms:modified xsi:type="dcterms:W3CDTF">2014-10-31T02:17:12Z</dcterms:modified>
</cp:coreProperties>
</file>