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1308" y="-324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61885" y="9685289"/>
            <a:ext cx="12495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smtClean="0"/>
                <a:t>2019IIIC</a:t>
              </a:r>
              <a:r>
                <a:rPr lang="zh-TW" altLang="en-US" sz="7200" b="1" dirty="0" smtClean="0"/>
                <a:t>國際創新發明競賽</a:t>
              </a:r>
              <a:endParaRPr lang="zh-TW" altLang="en-US" sz="7200" b="1" dirty="0"/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中華創新發明學會</cp:lastModifiedBy>
  <cp:revision>31</cp:revision>
  <dcterms:created xsi:type="dcterms:W3CDTF">2013-10-31T01:37:17Z</dcterms:created>
  <dcterms:modified xsi:type="dcterms:W3CDTF">2019-02-19T05:55:33Z</dcterms:modified>
</cp:coreProperties>
</file>