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</p:sldMasterIdLst>
  <p:notesMasterIdLst>
    <p:notesMasterId r:id="rId26"/>
  </p:notesMasterIdLst>
  <p:handoutMasterIdLst>
    <p:handoutMasterId r:id="rId27"/>
  </p:handoutMasterIdLst>
  <p:sldIdLst>
    <p:sldId id="284" r:id="rId3"/>
    <p:sldId id="271" r:id="rId4"/>
    <p:sldId id="263" r:id="rId5"/>
    <p:sldId id="265" r:id="rId6"/>
    <p:sldId id="287" r:id="rId7"/>
    <p:sldId id="277" r:id="rId8"/>
    <p:sldId id="290" r:id="rId9"/>
    <p:sldId id="293" r:id="rId10"/>
    <p:sldId id="267" r:id="rId11"/>
    <p:sldId id="268" r:id="rId12"/>
    <p:sldId id="269" r:id="rId13"/>
    <p:sldId id="288" r:id="rId14"/>
    <p:sldId id="278" r:id="rId15"/>
    <p:sldId id="291" r:id="rId16"/>
    <p:sldId id="294" r:id="rId17"/>
    <p:sldId id="279" r:id="rId18"/>
    <p:sldId id="280" r:id="rId19"/>
    <p:sldId id="281" r:id="rId20"/>
    <p:sldId id="289" r:id="rId21"/>
    <p:sldId id="292" r:id="rId22"/>
    <p:sldId id="258" r:id="rId23"/>
    <p:sldId id="257" r:id="rId24"/>
    <p:sldId id="260" r:id="rId25"/>
  </p:sldIdLst>
  <p:sldSz cx="9144000" cy="6858000" type="screen4x3"/>
  <p:notesSz cx="6797675" cy="9928225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512" y="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89A44E-5C93-4371-BEB1-16B0D2F3A570}" type="datetimeFigureOut">
              <a:rPr lang="zh-TW" altLang="en-US" smtClean="0"/>
              <a:t>2019/3/18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8CE2E9-7277-4563-AD39-F420A0A7BF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24483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CAB1C2-5889-4882-B897-854D322A9F0F}" type="datetimeFigureOut">
              <a:rPr lang="zh-TW" altLang="en-US" smtClean="0"/>
              <a:t>2019/3/18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A36151-6B2D-4A71-96E0-11C9185BD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3161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471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7575" eaLnBrk="0" hangingPunct="0">
              <a:defRPr kumimoji="1" sz="36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17575" eaLnBrk="0" hangingPunct="0">
              <a:defRPr kumimoji="1" sz="36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17575" eaLnBrk="0" hangingPunct="0">
              <a:defRPr kumimoji="1" sz="36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17575" eaLnBrk="0" hangingPunct="0">
              <a:defRPr kumimoji="1" sz="36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17575" eaLnBrk="0" hangingPunct="0">
              <a:defRPr kumimoji="1" sz="36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kumimoji="1" sz="36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kumimoji="1" sz="36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kumimoji="1" sz="36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kumimoji="1" sz="36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093FD337-D731-43A7-B2AD-1F99D816E9FC}" type="slidenum">
              <a:rPr lang="en-US" altLang="zh-TW" sz="1200" u="none">
                <a:solidFill>
                  <a:prstClr val="black"/>
                </a:solidFill>
              </a:rPr>
              <a:pPr eaLnBrk="1" hangingPunct="1"/>
              <a:t>1</a:t>
            </a:fld>
            <a:endParaRPr lang="en-US" altLang="zh-TW" sz="1200" u="non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093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C8C7A-0A3E-45A3-A524-FEABE6116D26}" type="datetimeFigureOut">
              <a:rPr lang="zh-TW" altLang="en-US" smtClean="0"/>
              <a:t>2019/3/18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C7AEF-13E9-4212-B8C8-FBAB00BD104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3232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C8C7A-0A3E-45A3-A524-FEABE6116D26}" type="datetimeFigureOut">
              <a:rPr lang="zh-TW" altLang="en-US" smtClean="0"/>
              <a:t>2019/3/18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C7AEF-13E9-4212-B8C8-FBAB00BD104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1018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C8C7A-0A3E-45A3-A524-FEABE6116D26}" type="datetimeFigureOut">
              <a:rPr lang="zh-TW" altLang="en-US" smtClean="0"/>
              <a:t>2019/3/18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C7AEF-13E9-4212-B8C8-FBAB00BD104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2016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4" name="日期版面配置區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投影片編號版面配置區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328205"/>
      </p:ext>
    </p:extLst>
  </p:cSld>
  <p:clrMapOvr>
    <a:masterClrMapping/>
  </p:clrMapOvr>
  <p:transition spd="med">
    <p:pull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566076"/>
      </p:ext>
    </p:extLst>
  </p:cSld>
  <p:clrMapOvr>
    <a:masterClrMapping/>
  </p:clrMapOvr>
  <p:transition spd="med">
    <p:pull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035835"/>
      </p:ext>
    </p:extLst>
  </p:cSld>
  <p:clrMapOvr>
    <a:masterClrMapping/>
  </p:clrMapOvr>
  <p:transition spd="med">
    <p:pull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045460"/>
      </p:ext>
    </p:extLst>
  </p:cSld>
  <p:clrMapOvr>
    <a:masterClrMapping/>
  </p:clrMapOvr>
  <p:transition spd="med">
    <p:pull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519710"/>
      </p:ext>
    </p:extLst>
  </p:cSld>
  <p:clrMapOvr>
    <a:masterClrMapping/>
  </p:clrMapOvr>
  <p:transition spd="med">
    <p:pull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845461"/>
      </p:ext>
    </p:extLst>
  </p:cSld>
  <p:clrMapOvr>
    <a:masterClrMapping/>
  </p:clrMapOvr>
  <p:transition spd="med">
    <p:pull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449622"/>
      </p:ext>
    </p:extLst>
  </p:cSld>
  <p:clrMapOvr>
    <a:masterClrMapping/>
  </p:clrMapOvr>
  <p:transition spd="med">
    <p:pull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756783"/>
      </p:ext>
    </p:extLst>
  </p:cSld>
  <p:clrMapOvr>
    <a:masterClrMapping/>
  </p:clrMapOvr>
  <p:transition spd="med"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C8C7A-0A3E-45A3-A524-FEABE6116D26}" type="datetimeFigureOut">
              <a:rPr lang="zh-TW" altLang="en-US" smtClean="0"/>
              <a:t>2019/3/18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C7AEF-13E9-4212-B8C8-FBAB00BD104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79519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27959"/>
      </p:ext>
    </p:extLst>
  </p:cSld>
  <p:clrMapOvr>
    <a:masterClrMapping/>
  </p:clrMapOvr>
  <p:transition spd="med">
    <p:pull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007414"/>
      </p:ext>
    </p:extLst>
  </p:cSld>
  <p:clrMapOvr>
    <a:masterClrMapping/>
  </p:clrMapOvr>
  <p:transition spd="med">
    <p:pull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625512"/>
      </p:ext>
    </p:extLst>
  </p:cSld>
  <p:clrMapOvr>
    <a:masterClrMapping/>
  </p:clrMapOvr>
  <p:transition spd="med"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C8C7A-0A3E-45A3-A524-FEABE6116D26}" type="datetimeFigureOut">
              <a:rPr lang="zh-TW" altLang="en-US" smtClean="0"/>
              <a:t>2019/3/18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C7AEF-13E9-4212-B8C8-FBAB00BD104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6053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C8C7A-0A3E-45A3-A524-FEABE6116D26}" type="datetimeFigureOut">
              <a:rPr lang="zh-TW" altLang="en-US" smtClean="0"/>
              <a:t>2019/3/18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C7AEF-13E9-4212-B8C8-FBAB00BD104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6212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C8C7A-0A3E-45A3-A524-FEABE6116D26}" type="datetimeFigureOut">
              <a:rPr lang="zh-TW" altLang="en-US" smtClean="0"/>
              <a:t>2019/3/18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C7AEF-13E9-4212-B8C8-FBAB00BD104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965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C8C7A-0A3E-45A3-A524-FEABE6116D26}" type="datetimeFigureOut">
              <a:rPr lang="zh-TW" altLang="en-US" smtClean="0"/>
              <a:t>2019/3/18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C7AEF-13E9-4212-B8C8-FBAB00BD104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832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C8C7A-0A3E-45A3-A524-FEABE6116D26}" type="datetimeFigureOut">
              <a:rPr lang="zh-TW" altLang="en-US" smtClean="0"/>
              <a:t>2019/3/18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C7AEF-13E9-4212-B8C8-FBAB00BD104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1351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C8C7A-0A3E-45A3-A524-FEABE6116D26}" type="datetimeFigureOut">
              <a:rPr lang="zh-TW" altLang="en-US" smtClean="0"/>
              <a:t>2019/3/18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C7AEF-13E9-4212-B8C8-FBAB00BD104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9086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C8C7A-0A3E-45A3-A524-FEABE6116D26}" type="datetimeFigureOut">
              <a:rPr lang="zh-TW" altLang="en-US" smtClean="0"/>
              <a:t>2019/3/18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C7AEF-13E9-4212-B8C8-FBAB00BD104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6730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C8C7A-0A3E-45A3-A524-FEABE6116D26}" type="datetimeFigureOut">
              <a:rPr lang="zh-TW" altLang="en-US" smtClean="0"/>
              <a:t>2019/3/18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C7AEF-13E9-4212-B8C8-FBAB00BD104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0624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CC"/>
            </a:gs>
            <a:gs pos="100000">
              <a:srgbClr val="000072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u="none">
                <a:latin typeface="Arial" pitchFamily="34" charset="0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u="none">
                <a:latin typeface="Arial" pitchFamily="34" charset="0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u="none">
                <a:latin typeface="Arial" pitchFamily="34" charset="0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613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 spd="med">
    <p:pull dir="r"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rgbClr val="FFFF00"/>
          </a:solidFill>
          <a:latin typeface="Arial" pitchFamily="34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rgbClr val="FFFF00"/>
          </a:solidFill>
          <a:latin typeface="Arial" pitchFamily="34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rgbClr val="FFFF00"/>
          </a:solidFill>
          <a:latin typeface="Arial" pitchFamily="34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rgbClr val="FFFF00"/>
          </a:solidFill>
          <a:latin typeface="Arial" pitchFamily="34" charset="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rgbClr val="FFFF00"/>
          </a:solidFill>
          <a:latin typeface="Arial" pitchFamily="34" charset="0"/>
          <a:ea typeface="標楷體" pitchFamily="65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rgbClr val="FFFF00"/>
          </a:solidFill>
          <a:latin typeface="Arial" pitchFamily="34" charset="0"/>
          <a:ea typeface="標楷體" pitchFamily="65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rgbClr val="FFFF00"/>
          </a:solidFill>
          <a:latin typeface="Arial" pitchFamily="34" charset="0"/>
          <a:ea typeface="標楷體" pitchFamily="65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rgbClr val="FFFF00"/>
          </a:solidFill>
          <a:latin typeface="Arial" pitchFamily="34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6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3600">
          <a:solidFill>
            <a:srgbClr val="FFFF00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3600">
          <a:solidFill>
            <a:srgbClr val="FFFF00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3600">
          <a:solidFill>
            <a:srgbClr val="FFFF00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3600">
          <a:solidFill>
            <a:srgbClr val="FFFF00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3600">
          <a:solidFill>
            <a:srgbClr val="FFFF00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3600">
          <a:solidFill>
            <a:srgbClr val="FFFF00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3600">
          <a:solidFill>
            <a:srgbClr val="FFFF00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3600">
          <a:solidFill>
            <a:srgbClr val="FFFF00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0" y="188913"/>
            <a:ext cx="9144000" cy="1570037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54000" rIns="54000">
            <a:spAutoFit/>
          </a:bodyPr>
          <a:lstStyle>
            <a:lvl1pPr eaLnBrk="0" hangingPunct="0">
              <a:defRPr kumimoji="1" sz="36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6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6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6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6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di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TW" sz="4800" u="none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108</a:t>
            </a:r>
            <a:r>
              <a:rPr lang="zh-TW" altLang="en-US" sz="4800" u="none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年高中職學生</a:t>
            </a:r>
            <a:endParaRPr lang="en-US" altLang="zh-TW" sz="4800" u="none" dirty="0" smtClean="0">
              <a:solidFill>
                <a:srgbClr val="FFFFFF"/>
              </a:solidFill>
              <a:latin typeface="標楷體" pitchFamily="65" charset="-120"/>
              <a:ea typeface="標楷體" pitchFamily="65" charset="-120"/>
            </a:endParaRPr>
          </a:p>
          <a:p>
            <a:pPr algn="di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TW" altLang="en-US" sz="4800" u="none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報考國軍班隊簡介</a:t>
            </a:r>
          </a:p>
        </p:txBody>
      </p:sp>
      <p:pic>
        <p:nvPicPr>
          <p:cNvPr id="29699" name="Picture 9" descr="新部徽1100080917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138" y="1798638"/>
            <a:ext cx="4140200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713038" y="5157788"/>
            <a:ext cx="3692525" cy="1524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dist" fontAlgn="base">
              <a:lnSpc>
                <a:spcPct val="4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1" lang="zh-TW" altLang="en-US" sz="3200" dirty="0">
                <a:solidFill>
                  <a:srgbClr val="FFFFFF"/>
                </a:solidFill>
                <a:latin typeface="標楷體"/>
              </a:rPr>
              <a:t>國軍人才招募中心</a:t>
            </a:r>
          </a:p>
        </p:txBody>
      </p:sp>
    </p:spTree>
    <p:extLst>
      <p:ext uri="{BB962C8B-B14F-4D97-AF65-F5344CB8AC3E}">
        <p14:creationId xmlns:p14="http://schemas.microsoft.com/office/powerpoint/2010/main" val="3657259344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其他班隊\班隊懶人包\班隊懶人包-二專班-108年度簡報版\班隊懶人包-二專班-108年度簡報版\班隊懶人包-二專班-108年度簡報版2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" y="0"/>
            <a:ext cx="91403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1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其他班隊\班隊懶人包\班隊懶人包-二專班-108年度簡報版\班隊懶人包-二專班-108年度簡報版\班隊懶人包-二專班-108年度簡報版4-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" y="0"/>
            <a:ext cx="91403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265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Allen\02餐會\1080321國培班台北餐會\108年班隊懶人包-二專班-6報名期程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313" y="-352425"/>
            <a:ext cx="10082213" cy="756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058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其他班隊\班隊懶人包\班隊懶人包-二專班-108年度簡報版\班隊懶人包-二專班-108年度簡報版\班隊懶人包-二專班-108年度簡報版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" y="0"/>
            <a:ext cx="91403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77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其他班隊\班隊懶人包\班隊懶人包-二專班-108年度簡報版\班隊懶人包-二專班-108年度簡報版\108年班隊懶人包-二專班-7貼心叮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" y="0"/>
            <a:ext cx="91403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01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" y="0"/>
            <a:ext cx="9140316" cy="6858000"/>
          </a:xfrm>
          <a:prstGeom prst="rect">
            <a:avLst/>
          </a:prstGeom>
        </p:spPr>
      </p:pic>
      <p:pic>
        <p:nvPicPr>
          <p:cNvPr id="3" name="108年士官二專+志願士兵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44216"/>
            <a:ext cx="9142158" cy="510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67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其他班隊\班隊懶人包\班隊懶人包-志願士兵-108年度簡報版\班隊懶人包-志願士兵-108年度簡報版\班隊懶人包-志願士兵-108年度簡報版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" y="0"/>
            <a:ext cx="91403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16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其他班隊\班隊懶人包\班隊懶人包-志願士兵-108年度簡報版\班隊懶人包-志願士兵-108年度簡報版\班隊懶人包-志願士兵-108年度簡報版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" y="0"/>
            <a:ext cx="91403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02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其他班隊\班隊懶人包\班隊懶人包-志願士兵-108年度簡報版\班隊懶人包-志願士兵-108年度簡報版\班隊懶人包-志願士兵-108年度簡報版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" y="0"/>
            <a:ext cx="91403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21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其他班隊\班隊懶人包\班隊懶人包-志願士兵-108年度簡報版\班隊懶人包-志願士兵-108年度簡報版\班隊懶人包-志願士兵-108年報名日期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" y="0"/>
            <a:ext cx="91403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31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其他班隊\班隊懶人包\班隊懶人包-正期班-108年度簡報版\班隊懶人包-正期班-108年度簡報版\班隊懶人包-正期班-108年度簡報版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" y="0"/>
            <a:ext cx="91403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6525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其他班隊\班隊懶人包\班隊懶人包-志願士兵-108年度簡報版\班隊懶人包-志願士兵-108年度簡報版\108班隊懶人包-志願士兵-7訓練任職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" y="0"/>
            <a:ext cx="91403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78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597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班隊簡報\志兵簡報圖\志兵簡報圖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58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班隊簡報\志兵簡報圖\志兵簡報圖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0" y="9144"/>
            <a:ext cx="9148539" cy="683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52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其他班隊\班隊懶人包\班隊懶人包-正期班-108年度簡報版\班隊懶人包-正期班-108年度簡報版\班隊懶人包-正期班-108年度簡報版2-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" y="0"/>
            <a:ext cx="91403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46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其他班隊\班隊懶人包\班隊懶人包-正期班-108年度簡報版\班隊懶人包-正期班-108年度簡報版-1\班隊懶人包-正期班-108年度簡報版\班隊懶人包-正期班-108年度簡報版4-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" y="0"/>
            <a:ext cx="91403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5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" y="0"/>
            <a:ext cx="91403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305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其他班隊\班隊懶人包\班隊懶人包-正期班-108年度簡報版\班隊懶人包-正期班-108年度簡報版\班隊懶人包-正期班-108年度簡報版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" y="0"/>
            <a:ext cx="91403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53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其他班隊\班隊懶人包\班隊懶人包-正期班-108年度簡報版\班隊懶人包-正期班-108年度簡報版-1\班隊懶人包-正期班-108年度簡報版\108年班隊懶人包-正期班-7貼心叮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" y="0"/>
            <a:ext cx="91403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7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" y="0"/>
            <a:ext cx="9140316" cy="6858000"/>
          </a:xfrm>
          <a:prstGeom prst="rect">
            <a:avLst/>
          </a:prstGeom>
        </p:spPr>
      </p:pic>
      <p:pic>
        <p:nvPicPr>
          <p:cNvPr id="3" name="108年正期班-修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2" y="908720"/>
            <a:ext cx="9142158" cy="514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69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其他班隊\班隊懶人包\班隊懶人包-二專班-108年度簡報版\班隊懶人包-二專班-108年度簡報版\班隊懶人包-二專班-108年度簡報版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" y="0"/>
            <a:ext cx="91403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33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36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36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982</TotalTime>
  <Words>15</Words>
  <Application>Microsoft Office PowerPoint</Application>
  <PresentationFormat>如螢幕大小 (4:3)</PresentationFormat>
  <Paragraphs>4</Paragraphs>
  <Slides>23</Slides>
  <Notes>1</Notes>
  <HiddenSlides>0</HiddenSlides>
  <MMClips>2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23</vt:i4>
      </vt:variant>
    </vt:vector>
  </HeadingPairs>
  <TitlesOfParts>
    <vt:vector size="25" baseType="lpstr">
      <vt:lpstr>Office 佈景主題</vt:lpstr>
      <vt:lpstr>預設簡報設計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楊冠偉</dc:creator>
  <cp:lastModifiedBy>USER</cp:lastModifiedBy>
  <cp:revision>22</cp:revision>
  <cp:lastPrinted>2019-01-14T05:44:00Z</cp:lastPrinted>
  <dcterms:created xsi:type="dcterms:W3CDTF">2018-12-11T10:06:05Z</dcterms:created>
  <dcterms:modified xsi:type="dcterms:W3CDTF">2019-03-18T07:00:37Z</dcterms:modified>
</cp:coreProperties>
</file>